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97" r:id="rId3"/>
    <p:sldId id="364" r:id="rId4"/>
    <p:sldId id="352" r:id="rId5"/>
    <p:sldId id="398" r:id="rId6"/>
    <p:sldId id="399" r:id="rId7"/>
    <p:sldId id="400" r:id="rId8"/>
    <p:sldId id="401" r:id="rId9"/>
    <p:sldId id="402" r:id="rId10"/>
    <p:sldId id="403" r:id="rId11"/>
    <p:sldId id="404" r:id="rId12"/>
    <p:sldId id="405" r:id="rId13"/>
    <p:sldId id="406" r:id="rId14"/>
    <p:sldId id="410" r:id="rId15"/>
    <p:sldId id="407" r:id="rId16"/>
    <p:sldId id="408" r:id="rId17"/>
    <p:sldId id="409" r:id="rId18"/>
    <p:sldId id="431" r:id="rId19"/>
    <p:sldId id="430" r:id="rId20"/>
    <p:sldId id="432" r:id="rId21"/>
    <p:sldId id="436" r:id="rId22"/>
    <p:sldId id="435" r:id="rId23"/>
    <p:sldId id="434" r:id="rId24"/>
    <p:sldId id="433" r:id="rId25"/>
    <p:sldId id="411" r:id="rId26"/>
    <p:sldId id="437" r:id="rId27"/>
    <p:sldId id="412" r:id="rId28"/>
    <p:sldId id="413" r:id="rId29"/>
    <p:sldId id="439" r:id="rId30"/>
    <p:sldId id="438" r:id="rId31"/>
    <p:sldId id="442" r:id="rId32"/>
    <p:sldId id="443" r:id="rId33"/>
    <p:sldId id="440" r:id="rId34"/>
    <p:sldId id="441" r:id="rId35"/>
    <p:sldId id="444" r:id="rId36"/>
    <p:sldId id="445" r:id="rId37"/>
    <p:sldId id="446" r:id="rId38"/>
    <p:sldId id="448" r:id="rId39"/>
    <p:sldId id="447" r:id="rId40"/>
    <p:sldId id="418" r:id="rId41"/>
    <p:sldId id="414" r:id="rId42"/>
    <p:sldId id="415" r:id="rId43"/>
    <p:sldId id="416" r:id="rId44"/>
    <p:sldId id="417" r:id="rId45"/>
    <p:sldId id="419" r:id="rId46"/>
    <p:sldId id="420" r:id="rId47"/>
    <p:sldId id="421" r:id="rId48"/>
    <p:sldId id="422" r:id="rId49"/>
    <p:sldId id="423" r:id="rId50"/>
    <p:sldId id="424" r:id="rId51"/>
    <p:sldId id="429" r:id="rId52"/>
    <p:sldId id="425" r:id="rId53"/>
    <p:sldId id="452" r:id="rId54"/>
    <p:sldId id="451" r:id="rId55"/>
    <p:sldId id="450" r:id="rId56"/>
    <p:sldId id="449" r:id="rId57"/>
    <p:sldId id="426" r:id="rId58"/>
    <p:sldId id="427" r:id="rId59"/>
    <p:sldId id="307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8"/>
    <p:restoredTop sz="93020"/>
  </p:normalViewPr>
  <p:slideViewPr>
    <p:cSldViewPr snapToGrid="0" snapToObjects="1">
      <p:cViewPr varScale="1">
        <p:scale>
          <a:sx n="60" d="100"/>
          <a:sy n="60" d="100"/>
        </p:scale>
        <p:origin x="5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51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4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0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80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31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10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20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43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16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77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AD1D6-AE87-C841-B3FD-7C9F7FCAE5AE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2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hyperlink" Target="https://github.com/SungchulLee/financial_math/tree/master/close_return_and_return_vol" TargetMode="External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yhilpisch/py4fi" TargetMode="External"/><Relationship Id="rId3" Type="http://schemas.openxmlformats.org/officeDocument/2006/relationships/hyperlink" Target="https://learning.oreilly.com/library/view/hands-on-machine-learning/9781491962282/" TargetMode="External"/><Relationship Id="rId4" Type="http://schemas.openxmlformats.org/officeDocument/2006/relationships/hyperlink" Target="https://github.com/ageron/handson-ml" TargetMode="External"/><Relationship Id="rId5" Type="http://schemas.openxmlformats.org/officeDocument/2006/relationships/hyperlink" Target="https://github.com/Hvass-Labs/TensorFlow-Tutorials" TargetMode="External"/><Relationship Id="rId6" Type="http://schemas.openxmlformats.org/officeDocument/2006/relationships/hyperlink" Target="https://youtu.be/ZG_hoLgNFNo?list=PL9Hr9sNUjfsmEu1ZniY0XpHSzl5uihcXZ" TargetMode="External"/><Relationship Id="rId7" Type="http://schemas.openxmlformats.org/officeDocument/2006/relationships/hyperlink" Target="https://youtu.be/VBqcFfZZDZs" TargetMode="External"/><Relationship Id="rId8" Type="http://schemas.openxmlformats.org/officeDocument/2006/relationships/hyperlink" Target="https://arxiv.org/abs/1512.00567" TargetMode="External"/><Relationship Id="rId9" Type="http://schemas.openxmlformats.org/officeDocument/2006/relationships/hyperlink" Target="https://youtu.be/vYnqMcteLrs" TargetMode="External"/><Relationship Id="rId10" Type="http://schemas.openxmlformats.org/officeDocument/2006/relationships/hyperlink" Target="https://github.com/SungchulLee/machine_learning/tree/master/inception_v3_hvass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2479" y="2892287"/>
            <a:ext cx="8951843" cy="94421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</a:t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 smtClean="0">
                <a:latin typeface="Arial Black" charset="0"/>
                <a:ea typeface="Arial Black" charset="0"/>
                <a:cs typeface="Arial Black" charset="0"/>
              </a:rPr>
              <a:t>Inception v3 2015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4" y="5350267"/>
            <a:ext cx="1298768" cy="141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1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7840"/>
            <a:ext cx="6004004" cy="43301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004" y="1194904"/>
            <a:ext cx="6044661" cy="14709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2054" y="575797"/>
            <a:ext cx="34085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2000" dirty="0" smtClean="0">
                <a:latin typeface="Arial Black" charset="0"/>
                <a:ea typeface="Arial Black" charset="0"/>
                <a:cs typeface="Arial Black" charset="0"/>
              </a:rPr>
              <a:t>…</a:t>
            </a:r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</a:rPr>
              <a:t>human_label_map.txt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74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07" y="1194904"/>
            <a:ext cx="5207396" cy="24328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5536" y="522404"/>
            <a:ext cx="5002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2000" dirty="0" smtClean="0">
                <a:latin typeface="Arial Black" charset="0"/>
                <a:ea typeface="Arial Black" charset="0"/>
                <a:cs typeface="Arial Black" charset="0"/>
              </a:rPr>
              <a:t>…</a:t>
            </a:r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</a:rPr>
              <a:t>challenge_label_map.proto.pbtxt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957" y="1807731"/>
            <a:ext cx="8169967" cy="505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5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7" y="655983"/>
            <a:ext cx="11846741" cy="562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8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30" y="188843"/>
            <a:ext cx="10194640" cy="648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8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82718" y="2802836"/>
            <a:ext cx="62658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>
                <a:latin typeface="Arial Black" charset="0"/>
                <a:ea typeface="Arial Black" charset="0"/>
                <a:cs typeface="Arial Black" charset="0"/>
              </a:rPr>
              <a:t>Restore Graph</a:t>
            </a:r>
            <a:endParaRPr lang="en-US" sz="6000" b="1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18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9" y="1858617"/>
            <a:ext cx="11637635" cy="323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5" y="1669773"/>
            <a:ext cx="11829889" cy="355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4" y="983973"/>
            <a:ext cx="11936528" cy="492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4" y="983973"/>
            <a:ext cx="11936528" cy="4929809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8921854">
            <a:off x="4481625" y="1045067"/>
            <a:ext cx="978408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474041" y="714707"/>
            <a:ext cx="3953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Construct Empty Graph graph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6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4" y="983973"/>
            <a:ext cx="11936528" cy="4929809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8921854">
            <a:off x="4481625" y="1045067"/>
            <a:ext cx="978408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474041" y="714707"/>
            <a:ext cx="3953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Construct Empty Graph graph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5" name="Right Arrow 4"/>
          <p:cNvSpPr/>
          <p:nvPr/>
        </p:nvSpPr>
        <p:spPr>
          <a:xfrm rot="8921854">
            <a:off x="5637876" y="1716051"/>
            <a:ext cx="978408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30292" y="1306013"/>
            <a:ext cx="3614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Use graph as default graph</a:t>
            </a:r>
          </a:p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and do the following</a:t>
            </a:r>
          </a:p>
        </p:txBody>
      </p:sp>
    </p:spTree>
    <p:extLst>
      <p:ext uri="{BB962C8B-B14F-4D97-AF65-F5344CB8AC3E}">
        <p14:creationId xmlns:p14="http://schemas.microsoft.com/office/powerpoint/2010/main" val="209847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Reference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sz="2000" dirty="0">
              <a:latin typeface="Arial Black" charset="0"/>
              <a:ea typeface="Arial Black" charset="0"/>
              <a:cs typeface="Arial Black" charset="0"/>
              <a:hlinkClick r:id="rId2"/>
            </a:endParaRPr>
          </a:p>
          <a:p>
            <a:r>
              <a:rPr lang="en-US" sz="2000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13 </a:t>
            </a:r>
            <a:r>
              <a:rPr lang="en-US" sz="2000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</a:t>
            </a:r>
            <a:r>
              <a:rPr lang="en-US" sz="2000" b="1" dirty="0" smtClean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O'Reilly) of Hands-On ML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</a:rPr>
              <a:t>Hvass Lab’s </a:t>
            </a:r>
            <a:r>
              <a:rPr lang="en-US" sz="2000" dirty="0">
                <a:latin typeface="Arial Black" charset="0"/>
                <a:ea typeface="Arial Black" charset="0"/>
                <a:cs typeface="Arial Black" charset="0"/>
                <a:hlinkClick r:id="rId5"/>
              </a:rPr>
              <a:t>GitHub</a:t>
            </a:r>
            <a:r>
              <a:rPr lang="en-US" sz="2000" dirty="0">
                <a:latin typeface="Arial Black" charset="0"/>
                <a:ea typeface="Arial Black" charset="0"/>
                <a:cs typeface="Arial Black" charset="0"/>
              </a:rPr>
              <a:t> and </a:t>
            </a:r>
            <a:r>
              <a:rPr lang="en-US" sz="2000" dirty="0">
                <a:latin typeface="Arial Black" charset="0"/>
                <a:ea typeface="Arial Black" charset="0"/>
                <a:cs typeface="Arial Black" charset="0"/>
                <a:hlinkClick r:id="rId6"/>
              </a:rPr>
              <a:t>Youtube</a:t>
            </a:r>
            <a:r>
              <a:rPr lang="en-US" sz="2000" dirty="0">
                <a:latin typeface="Arial Black" charset="0"/>
                <a:ea typeface="Arial Black" charset="0"/>
                <a:cs typeface="Arial Black" charset="0"/>
              </a:rPr>
              <a:t> 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7"/>
              </a:rPr>
              <a:t>Youtube on Retrieving URL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8"/>
              </a:rPr>
              <a:t>Paper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9"/>
              </a:rPr>
              <a:t>Youtube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>
                <a:latin typeface="Arial Black" charset="0"/>
                <a:ea typeface="Arial Black" charset="0"/>
                <a:cs typeface="Arial Black" charset="0"/>
                <a:hlinkClick r:id="rId10"/>
              </a:rPr>
              <a:t>Code</a:t>
            </a:r>
            <a:endParaRPr lang="en-US" sz="2000" dirty="0">
              <a:latin typeface="Arial Black" charset="0"/>
              <a:ea typeface="Arial Black" charset="0"/>
              <a:cs typeface="Arial Black" charset="0"/>
              <a:hlinkClick r:id="rId11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571" y="936748"/>
            <a:ext cx="5382945" cy="524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6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4" y="983973"/>
            <a:ext cx="11936528" cy="4929809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5400000">
            <a:off x="6326080" y="2689404"/>
            <a:ext cx="1914821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712370" y="1463000"/>
            <a:ext cx="538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Inception v3 graph info file (Downloaded)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67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4" y="983973"/>
            <a:ext cx="11936528" cy="4929809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5400000">
            <a:off x="6326080" y="2689404"/>
            <a:ext cx="1914821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712370" y="1463000"/>
            <a:ext cx="538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Inception v3 graph info file (Downloaded)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Right Arrow 6"/>
          <p:cNvSpPr/>
          <p:nvPr/>
        </p:nvSpPr>
        <p:spPr>
          <a:xfrm rot="5400000">
            <a:off x="7910614" y="2898360"/>
            <a:ext cx="1461879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880511" y="1962107"/>
            <a:ext cx="15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 Black" charset="0"/>
                <a:ea typeface="Arial Black" charset="0"/>
                <a:cs typeface="Arial Black" charset="0"/>
              </a:rPr>
              <a:t>r</a:t>
            </a:r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ead 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bytes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1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4" y="983973"/>
            <a:ext cx="11936528" cy="4929809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5400000">
            <a:off x="6326080" y="2689404"/>
            <a:ext cx="1914821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712370" y="1463000"/>
            <a:ext cx="538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Inception v3 graph info file (Downloaded)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Right Arrow 6"/>
          <p:cNvSpPr/>
          <p:nvPr/>
        </p:nvSpPr>
        <p:spPr>
          <a:xfrm rot="5400000">
            <a:off x="7910614" y="2898360"/>
            <a:ext cx="1461879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880511" y="1962107"/>
            <a:ext cx="15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 Black" charset="0"/>
                <a:ea typeface="Arial Black" charset="0"/>
                <a:cs typeface="Arial Black" charset="0"/>
              </a:rPr>
              <a:t>r</a:t>
            </a:r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ead 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bytes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9" name="Right Arrow 8"/>
          <p:cNvSpPr/>
          <p:nvPr/>
        </p:nvSpPr>
        <p:spPr>
          <a:xfrm rot="5400000">
            <a:off x="8343199" y="3616791"/>
            <a:ext cx="1790749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862252" y="2423772"/>
            <a:ext cx="7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read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16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4" y="983973"/>
            <a:ext cx="11936528" cy="4929809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5400000">
            <a:off x="6326080" y="2689404"/>
            <a:ext cx="1914821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712370" y="1463000"/>
            <a:ext cx="538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Inception v3 graph info file (Downloaded)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Right Arrow 6"/>
          <p:cNvSpPr/>
          <p:nvPr/>
        </p:nvSpPr>
        <p:spPr>
          <a:xfrm rot="5400000">
            <a:off x="7910614" y="2898360"/>
            <a:ext cx="1461879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880511" y="1962107"/>
            <a:ext cx="15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 Black" charset="0"/>
                <a:ea typeface="Arial Black" charset="0"/>
                <a:cs typeface="Arial Black" charset="0"/>
              </a:rPr>
              <a:t>r</a:t>
            </a:r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ead 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bytes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9" name="Right Arrow 8"/>
          <p:cNvSpPr/>
          <p:nvPr/>
        </p:nvSpPr>
        <p:spPr>
          <a:xfrm rot="5400000">
            <a:off x="8343199" y="3616791"/>
            <a:ext cx="1790749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862252" y="2423772"/>
            <a:ext cx="7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read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1" name="Right Arrow 10"/>
          <p:cNvSpPr/>
          <p:nvPr/>
        </p:nvSpPr>
        <p:spPr>
          <a:xfrm rot="5400000">
            <a:off x="4041225" y="2656224"/>
            <a:ext cx="3672543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08104" y="582800"/>
            <a:ext cx="5163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p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arse from string and update graph_def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59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4" y="983973"/>
            <a:ext cx="11936528" cy="4929809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5400000">
            <a:off x="6326080" y="2689404"/>
            <a:ext cx="1914821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712370" y="1463000"/>
            <a:ext cx="538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Inception v3 graph info file (Downloaded)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Right Arrow 6"/>
          <p:cNvSpPr/>
          <p:nvPr/>
        </p:nvSpPr>
        <p:spPr>
          <a:xfrm rot="5400000">
            <a:off x="7910614" y="2898360"/>
            <a:ext cx="1461879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880511" y="1962107"/>
            <a:ext cx="15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 Black" charset="0"/>
                <a:ea typeface="Arial Black" charset="0"/>
                <a:cs typeface="Arial Black" charset="0"/>
              </a:rPr>
              <a:t>r</a:t>
            </a:r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ead 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bytes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9" name="Right Arrow 8"/>
          <p:cNvSpPr/>
          <p:nvPr/>
        </p:nvSpPr>
        <p:spPr>
          <a:xfrm rot="5400000">
            <a:off x="8343199" y="3616791"/>
            <a:ext cx="1790749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862252" y="2423772"/>
            <a:ext cx="7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read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1" name="Right Arrow 10"/>
          <p:cNvSpPr/>
          <p:nvPr/>
        </p:nvSpPr>
        <p:spPr>
          <a:xfrm rot="5400000">
            <a:off x="4041225" y="2656224"/>
            <a:ext cx="3672543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08104" y="582800"/>
            <a:ext cx="5163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p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arse from string and update graph_def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3" name="Right Arrow 12"/>
          <p:cNvSpPr/>
          <p:nvPr/>
        </p:nvSpPr>
        <p:spPr>
          <a:xfrm rot="5400000">
            <a:off x="1137547" y="2630264"/>
            <a:ext cx="4682517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981988" y="83693"/>
            <a:ext cx="5880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Import graph_def to default graph, i.e., graph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2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20" y="3299793"/>
            <a:ext cx="11846260" cy="222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20" y="3299793"/>
            <a:ext cx="11846260" cy="22263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994" y="119269"/>
            <a:ext cx="8029786" cy="241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17" y="2504661"/>
            <a:ext cx="11734532" cy="18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3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241300"/>
            <a:ext cx="79883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0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241300"/>
            <a:ext cx="7988300" cy="63627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10800000">
            <a:off x="7079125" y="1731849"/>
            <a:ext cx="1148677" cy="2269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307075" y="1714411"/>
            <a:ext cx="1602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i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mage read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28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74843" y="2286000"/>
            <a:ext cx="6708913" cy="165445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</a:t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 smtClean="0">
                <a:latin typeface="Arial Black" charset="0"/>
                <a:ea typeface="Arial Black" charset="0"/>
                <a:cs typeface="Arial Black" charset="0"/>
              </a:rPr>
              <a:t>Inception v3 Download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7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241300"/>
            <a:ext cx="7988300" cy="63627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10800000">
            <a:off x="7079125" y="1731849"/>
            <a:ext cx="1148677" cy="2269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307075" y="1714411"/>
            <a:ext cx="1602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i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mage read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5" name="Right Arrow 4"/>
          <p:cNvSpPr/>
          <p:nvPr/>
        </p:nvSpPr>
        <p:spPr>
          <a:xfrm rot="10800000">
            <a:off x="4846134" y="2005184"/>
            <a:ext cx="3381668" cy="2468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307075" y="1996073"/>
            <a:ext cx="1697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i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mage show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46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241300"/>
            <a:ext cx="7988300" cy="63627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5400000">
            <a:off x="6604375" y="2172570"/>
            <a:ext cx="1914821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764226" y="973805"/>
            <a:ext cx="1595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image path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80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241300"/>
            <a:ext cx="7988300" cy="63627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5400000">
            <a:off x="6604375" y="2172570"/>
            <a:ext cx="1914821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925619" y="1342692"/>
            <a:ext cx="15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 Black" charset="0"/>
                <a:ea typeface="Arial Black" charset="0"/>
                <a:cs typeface="Arial Black" charset="0"/>
              </a:rPr>
              <a:t>r</a:t>
            </a:r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ead 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bytes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4226" y="973805"/>
            <a:ext cx="1595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image path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8" name="Right Arrow 7"/>
          <p:cNvSpPr/>
          <p:nvPr/>
        </p:nvSpPr>
        <p:spPr>
          <a:xfrm rot="5400000">
            <a:off x="7922587" y="2365906"/>
            <a:ext cx="1528149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56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241300"/>
            <a:ext cx="7988300" cy="63627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5400000">
            <a:off x="6604375" y="2172570"/>
            <a:ext cx="1914821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925619" y="1342692"/>
            <a:ext cx="15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 Black" charset="0"/>
                <a:ea typeface="Arial Black" charset="0"/>
                <a:cs typeface="Arial Black" charset="0"/>
              </a:rPr>
              <a:t>r</a:t>
            </a:r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ead 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bytes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37649" y="1896245"/>
            <a:ext cx="859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read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4226" y="973805"/>
            <a:ext cx="1595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image path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8" name="Right Arrow 7"/>
          <p:cNvSpPr/>
          <p:nvPr/>
        </p:nvSpPr>
        <p:spPr>
          <a:xfrm rot="5400000">
            <a:off x="7922587" y="2365906"/>
            <a:ext cx="1528149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5400000">
            <a:off x="8933489" y="2615769"/>
            <a:ext cx="1028424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13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241300"/>
            <a:ext cx="7988300" cy="63627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5400000">
            <a:off x="6604375" y="2172570"/>
            <a:ext cx="1914821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925619" y="1342692"/>
            <a:ext cx="15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 Black" charset="0"/>
                <a:ea typeface="Arial Black" charset="0"/>
                <a:cs typeface="Arial Black" charset="0"/>
              </a:rPr>
              <a:t>r</a:t>
            </a:r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ead 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bytes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37649" y="1896245"/>
            <a:ext cx="859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read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4226" y="973805"/>
            <a:ext cx="1595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image path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8" name="Right Arrow 7"/>
          <p:cNvSpPr/>
          <p:nvPr/>
        </p:nvSpPr>
        <p:spPr>
          <a:xfrm rot="5400000">
            <a:off x="7922587" y="2365906"/>
            <a:ext cx="1528149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5400000">
            <a:off x="8933489" y="2615769"/>
            <a:ext cx="1028424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5400000">
            <a:off x="2013300" y="1667646"/>
            <a:ext cx="2924668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757589" y="0"/>
            <a:ext cx="1595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image data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06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241300"/>
            <a:ext cx="7988300" cy="63627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5400000">
            <a:off x="5198024" y="2486833"/>
            <a:ext cx="1783250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618829" y="1389896"/>
            <a:ext cx="294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p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laceholder for image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24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241300"/>
            <a:ext cx="7988300" cy="63627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5400000">
            <a:off x="5198024" y="2486833"/>
            <a:ext cx="1783250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618829" y="1389896"/>
            <a:ext cx="294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p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laceholder for image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5" name="Right Arrow 4"/>
          <p:cNvSpPr/>
          <p:nvPr/>
        </p:nvSpPr>
        <p:spPr>
          <a:xfrm rot="5400000">
            <a:off x="7620415" y="2785007"/>
            <a:ext cx="1186902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256007" y="1986244"/>
            <a:ext cx="191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i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mage to feed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4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241300"/>
            <a:ext cx="7988300" cy="63627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5400000">
            <a:off x="3369224" y="3709347"/>
            <a:ext cx="1862764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035287" y="2572653"/>
            <a:ext cx="5096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a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rgument sort from smallest to largest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73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241300"/>
            <a:ext cx="7988300" cy="63627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5400000">
            <a:off x="3369224" y="3709349"/>
            <a:ext cx="1862764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035287" y="2572653"/>
            <a:ext cx="5096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a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rgument sort from smallest to largest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5" name="Right Arrow 4"/>
          <p:cNvSpPr/>
          <p:nvPr/>
        </p:nvSpPr>
        <p:spPr>
          <a:xfrm rot="5400000">
            <a:off x="5310667" y="4285817"/>
            <a:ext cx="709826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411534" y="3725592"/>
            <a:ext cx="2188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p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ick up last five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49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241300"/>
            <a:ext cx="7988300" cy="63627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5400000">
            <a:off x="3369224" y="3709347"/>
            <a:ext cx="1862764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035287" y="2572653"/>
            <a:ext cx="5096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a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rgument sort from smallest to largest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5" name="Right Arrow 4"/>
          <p:cNvSpPr/>
          <p:nvPr/>
        </p:nvSpPr>
        <p:spPr>
          <a:xfrm rot="5400000">
            <a:off x="5310667" y="4285817"/>
            <a:ext cx="709826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411534" y="3725592"/>
            <a:ext cx="2188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p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ick up last five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Right Arrow 6"/>
          <p:cNvSpPr/>
          <p:nvPr/>
        </p:nvSpPr>
        <p:spPr>
          <a:xfrm rot="5400000">
            <a:off x="6255134" y="4554173"/>
            <a:ext cx="173113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03308" y="4262305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c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hange order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33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80" y="0"/>
            <a:ext cx="10873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06249" y="2802836"/>
            <a:ext cx="20188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 smtClean="0">
                <a:latin typeface="Arial Black" charset="0"/>
                <a:ea typeface="Arial Black" charset="0"/>
                <a:cs typeface="Arial Black" charset="0"/>
              </a:rPr>
              <a:t>Test</a:t>
            </a:r>
            <a:endParaRPr lang="en-US" sz="6000" b="1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0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0"/>
            <a:ext cx="8250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00" y="0"/>
            <a:ext cx="6679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5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0" y="0"/>
            <a:ext cx="74824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3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0" y="0"/>
            <a:ext cx="7509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00" y="0"/>
            <a:ext cx="66683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32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0"/>
            <a:ext cx="75270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30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0" y="0"/>
            <a:ext cx="65857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4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0" y="0"/>
            <a:ext cx="65970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90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0" y="0"/>
            <a:ext cx="66070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44" y="2375451"/>
            <a:ext cx="11772448" cy="213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0"/>
            <a:ext cx="9755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0164" y="1639958"/>
            <a:ext cx="1097050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latin typeface="Arial Black" charset="0"/>
                <a:ea typeface="Arial Black" charset="0"/>
                <a:cs typeface="Arial Black" charset="0"/>
              </a:rPr>
              <a:t>What happens if img size </a:t>
            </a:r>
            <a:endParaRPr lang="en-US" sz="6000" b="1" dirty="0" smtClean="0">
              <a:latin typeface="Arial Black" charset="0"/>
              <a:ea typeface="Arial Black" charset="0"/>
              <a:cs typeface="Arial Black" charset="0"/>
            </a:endParaRPr>
          </a:p>
          <a:p>
            <a:pPr algn="ctr"/>
            <a:r>
              <a:rPr lang="en-US" sz="6000" b="1" dirty="0" smtClean="0">
                <a:latin typeface="Arial Black" charset="0"/>
                <a:ea typeface="Arial Black" charset="0"/>
                <a:cs typeface="Arial Black" charset="0"/>
              </a:rPr>
              <a:t>is </a:t>
            </a:r>
            <a:r>
              <a:rPr lang="en-US" sz="6000" b="1" dirty="0">
                <a:latin typeface="Arial Black" charset="0"/>
                <a:ea typeface="Arial Black" charset="0"/>
                <a:cs typeface="Arial Black" charset="0"/>
              </a:rPr>
              <a:t>not </a:t>
            </a:r>
            <a:endParaRPr lang="en-US" sz="6000" b="1" dirty="0" smtClean="0">
              <a:latin typeface="Arial Black" charset="0"/>
              <a:ea typeface="Arial Black" charset="0"/>
              <a:cs typeface="Arial Black" charset="0"/>
            </a:endParaRPr>
          </a:p>
          <a:p>
            <a:pPr algn="ctr"/>
            <a:r>
              <a:rPr lang="en-US" sz="6000" b="1" dirty="0" smtClean="0">
                <a:latin typeface="Arial Black" charset="0"/>
                <a:ea typeface="Arial Black" charset="0"/>
                <a:cs typeface="Arial Black" charset="0"/>
              </a:rPr>
              <a:t>(</a:t>
            </a:r>
            <a:r>
              <a:rPr lang="en-US" sz="6000" b="1" dirty="0">
                <a:latin typeface="Arial Black" charset="0"/>
                <a:ea typeface="Arial Black" charset="0"/>
                <a:cs typeface="Arial Black" charset="0"/>
              </a:rPr>
              <a:t>299, 299, 3)</a:t>
            </a:r>
          </a:p>
        </p:txBody>
      </p:sp>
    </p:spTree>
    <p:extLst>
      <p:ext uri="{BB962C8B-B14F-4D97-AF65-F5344CB8AC3E}">
        <p14:creationId xmlns:p14="http://schemas.microsoft.com/office/powerpoint/2010/main" val="2268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0" y="2584173"/>
            <a:ext cx="11875761" cy="401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0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0" y="2584173"/>
            <a:ext cx="11875761" cy="40154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41143" y="1765144"/>
            <a:ext cx="294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p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laceholder for image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6" name="Right Arrow 5"/>
          <p:cNvSpPr/>
          <p:nvPr/>
        </p:nvSpPr>
        <p:spPr>
          <a:xfrm rot="5400000">
            <a:off x="4780581" y="2953977"/>
            <a:ext cx="1862764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3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0" y="2584173"/>
            <a:ext cx="11875761" cy="40154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41143" y="1765144"/>
            <a:ext cx="294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p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laceholder for image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42421" y="1765144"/>
            <a:ext cx="191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i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mage to feed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6" name="Right Arrow 5"/>
          <p:cNvSpPr/>
          <p:nvPr/>
        </p:nvSpPr>
        <p:spPr>
          <a:xfrm rot="5400000">
            <a:off x="4780581" y="2953977"/>
            <a:ext cx="1862764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5400000">
            <a:off x="8126072" y="2953977"/>
            <a:ext cx="1862764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98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0" y="2584173"/>
            <a:ext cx="11875761" cy="40154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41143" y="1765144"/>
            <a:ext cx="294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p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laceholder for image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42421" y="1765144"/>
            <a:ext cx="191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i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mage to feed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6" name="Right Arrow 5"/>
          <p:cNvSpPr/>
          <p:nvPr/>
        </p:nvSpPr>
        <p:spPr>
          <a:xfrm rot="5400000">
            <a:off x="4780581" y="2953977"/>
            <a:ext cx="1862764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5400000">
            <a:off x="8126072" y="2953977"/>
            <a:ext cx="1862764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5400000">
            <a:off x="-540171" y="2682304"/>
            <a:ext cx="3824094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07855" y="524763"/>
            <a:ext cx="2718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i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mage from 0 to 255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76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0" y="2584173"/>
            <a:ext cx="11875761" cy="40154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41143" y="1765144"/>
            <a:ext cx="294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p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laceholder for image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42421" y="1765144"/>
            <a:ext cx="191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i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mage to feed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6" name="Right Arrow 5"/>
          <p:cNvSpPr/>
          <p:nvPr/>
        </p:nvSpPr>
        <p:spPr>
          <a:xfrm rot="5400000">
            <a:off x="4780581" y="2953977"/>
            <a:ext cx="1862764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5400000">
            <a:off x="8126072" y="2953977"/>
            <a:ext cx="1862764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5400000">
            <a:off x="-540171" y="2682304"/>
            <a:ext cx="3824094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07855" y="524763"/>
            <a:ext cx="2718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i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mage from 0 to 255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79131" y="1205227"/>
            <a:ext cx="2410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charset="0"/>
                <a:ea typeface="Arial Black" charset="0"/>
                <a:cs typeface="Arial Black" charset="0"/>
              </a:rPr>
              <a:t>i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mage from 0 </a:t>
            </a:r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to 1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0" name="Right Arrow 9"/>
          <p:cNvSpPr/>
          <p:nvPr/>
        </p:nvSpPr>
        <p:spPr>
          <a:xfrm rot="5400000">
            <a:off x="-90913" y="3442504"/>
            <a:ext cx="3913258" cy="32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5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5" y="1789043"/>
            <a:ext cx="11915173" cy="328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3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73" y="33819"/>
            <a:ext cx="10655661" cy="669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5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83799" y="1640911"/>
            <a:ext cx="875432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latin typeface="Arial Black" charset="0"/>
                <a:ea typeface="Arial Black" charset="0"/>
                <a:cs typeface="Arial Black" charset="0"/>
              </a:rPr>
              <a:t>Now</a:t>
            </a:r>
          </a:p>
          <a:p>
            <a:pPr algn="ctr"/>
            <a:endParaRPr lang="en-US" sz="6000" dirty="0">
              <a:latin typeface="Arial Black" charset="0"/>
              <a:ea typeface="Arial Black" charset="0"/>
              <a:cs typeface="Arial Black" charset="0"/>
            </a:endParaRPr>
          </a:p>
          <a:p>
            <a:pPr algn="ctr"/>
            <a:r>
              <a:rPr lang="en-US" sz="6000" dirty="0">
                <a:latin typeface="Arial Black" charset="0"/>
                <a:ea typeface="Arial Black" charset="0"/>
                <a:cs typeface="Arial Black" charset="0"/>
              </a:rPr>
              <a:t>Let’s Play with Code</a:t>
            </a:r>
          </a:p>
        </p:txBody>
      </p:sp>
    </p:spTree>
    <p:extLst>
      <p:ext uri="{BB962C8B-B14F-4D97-AF65-F5344CB8AC3E}">
        <p14:creationId xmlns:p14="http://schemas.microsoft.com/office/powerpoint/2010/main" val="255028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2578100"/>
            <a:ext cx="112395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7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48" y="198783"/>
            <a:ext cx="11851902" cy="652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5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38939" y="1868557"/>
            <a:ext cx="559319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latin typeface="Arial Black" charset="0"/>
                <a:ea typeface="Arial Black" charset="0"/>
                <a:cs typeface="Arial Black" charset="0"/>
              </a:rPr>
              <a:t>Construct </a:t>
            </a:r>
            <a:endParaRPr lang="en-US" sz="6000" b="1" dirty="0" smtClean="0">
              <a:latin typeface="Arial Black" charset="0"/>
              <a:ea typeface="Arial Black" charset="0"/>
              <a:cs typeface="Arial Black" charset="0"/>
            </a:endParaRPr>
          </a:p>
          <a:p>
            <a:pPr algn="ctr"/>
            <a:r>
              <a:rPr lang="en-US" sz="6000" b="1" dirty="0" smtClean="0">
                <a:latin typeface="Arial Black" charset="0"/>
                <a:ea typeface="Arial Black" charset="0"/>
                <a:cs typeface="Arial Black" charset="0"/>
              </a:rPr>
              <a:t>cls_to_name </a:t>
            </a:r>
          </a:p>
          <a:p>
            <a:pPr algn="ctr"/>
            <a:r>
              <a:rPr lang="en-US" sz="6000" b="1" dirty="0" smtClean="0">
                <a:latin typeface="Arial Black" charset="0"/>
                <a:ea typeface="Arial Black" charset="0"/>
                <a:cs typeface="Arial Black" charset="0"/>
              </a:rPr>
              <a:t>Function</a:t>
            </a:r>
            <a:endParaRPr lang="en-US" sz="6000" b="1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55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33" y="4383157"/>
            <a:ext cx="11656941" cy="15405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07" y="1194904"/>
            <a:ext cx="5207396" cy="24328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004" y="1194904"/>
            <a:ext cx="6044661" cy="14709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2054" y="575797"/>
            <a:ext cx="34085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2000" dirty="0" smtClean="0">
                <a:latin typeface="Arial Black" charset="0"/>
                <a:ea typeface="Arial Black" charset="0"/>
                <a:cs typeface="Arial Black" charset="0"/>
              </a:rPr>
              <a:t>…</a:t>
            </a:r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</a:rPr>
              <a:t>human_label_map.txt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5536" y="522404"/>
            <a:ext cx="5002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2000" dirty="0" smtClean="0">
                <a:latin typeface="Arial Black" charset="0"/>
                <a:ea typeface="Arial Black" charset="0"/>
                <a:cs typeface="Arial Black" charset="0"/>
              </a:rPr>
              <a:t>…</a:t>
            </a:r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</a:rPr>
              <a:t>challenge_label_map.proto.pbtxt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02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1582</TotalTime>
  <Words>240</Words>
  <Application>Microsoft Macintosh PowerPoint</Application>
  <PresentationFormat>Widescreen</PresentationFormat>
  <Paragraphs>81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Arial Black</vt:lpstr>
      <vt:lpstr>Calibri</vt:lpstr>
      <vt:lpstr>Calibri Light</vt:lpstr>
      <vt:lpstr>Arial</vt:lpstr>
      <vt:lpstr>Office Theme</vt:lpstr>
      <vt:lpstr>              Inception v3 2015</vt:lpstr>
      <vt:lpstr>Reference</vt:lpstr>
      <vt:lpstr>              Inception v3 Download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construct Node with Fixed Values </dc:title>
  <dc:creator>이승철</dc:creator>
  <cp:lastModifiedBy>Microsoft Office User</cp:lastModifiedBy>
  <cp:revision>87</cp:revision>
  <dcterms:created xsi:type="dcterms:W3CDTF">2019-10-26T12:53:45Z</dcterms:created>
  <dcterms:modified xsi:type="dcterms:W3CDTF">2020-01-07T01:21:55Z</dcterms:modified>
</cp:coreProperties>
</file>